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21" y="3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2461" tIns="41231" rIns="82461" bIns="41231" anchorCtr="0" compatLnSpc="0"/>
          <a:lstStyle/>
          <a:p>
            <a:pPr hangingPunct="0">
              <a:defRPr sz="1400"/>
            </a:pPr>
            <a:endParaRPr lang="de-DE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3847649" y="0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2461" tIns="41231" rIns="82461" bIns="41231" anchorCtr="0" compatLnSpc="0"/>
          <a:lstStyle/>
          <a:p>
            <a:pPr algn="r" hangingPunct="0">
              <a:defRPr sz="1400"/>
            </a:pPr>
            <a:fld id="{573D09E4-F722-4BF3-8838-5684D49635CF}" type="datetimeFigureOut">
              <a:rPr lang="de-DE" sz="1300">
                <a:latin typeface="Arial" pitchFamily="18"/>
                <a:ea typeface="Microsoft YaHei" pitchFamily="2"/>
                <a:cs typeface="Mangal" pitchFamily="2"/>
              </a:rPr>
              <a:t>25.08.2021</a:t>
            </a:fld>
            <a:endParaRPr lang="de-DE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2461" tIns="41231" rIns="82461" bIns="41231" anchor="b" anchorCtr="0" compatLnSpc="0"/>
          <a:lstStyle/>
          <a:p>
            <a:pPr hangingPunct="0">
              <a:defRPr sz="1400"/>
            </a:pPr>
            <a:endParaRPr lang="de-DE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3847649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2461" tIns="41231" rIns="82461" bIns="41231" anchor="b" anchorCtr="0" compatLnSpc="0"/>
          <a:lstStyle/>
          <a:p>
            <a:pPr algn="r" hangingPunct="0">
              <a:defRPr sz="1400"/>
            </a:pPr>
            <a:fld id="{DBA1A463-BD06-41B8-BC2C-FD2A137A7687}" type="slidenum">
              <a:rPr lang="de-DE" sz="1300">
                <a:latin typeface="Arial" pitchFamily="18"/>
                <a:ea typeface="Microsoft YaHei" pitchFamily="2"/>
                <a:cs typeface="Mangal" pitchFamily="2"/>
              </a:rPr>
              <a:t>‹Nr.›</a:t>
            </a:fld>
            <a:endParaRPr lang="de-DE" sz="13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498435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2392363" y="812800"/>
            <a:ext cx="2773362" cy="40084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56001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1" y="1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278961" y="1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6894A5F-2C9C-40F3-BACC-F919BD24BED4}" type="datetimeFigureOut">
              <a:t>25.08.2021</a:t>
            </a:fld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1" y="10157401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278961" y="10157401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69567C65-0A71-4859-AF17-46DB302CDDAA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3712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de-DE" sz="2000" b="0" i="0" u="none" strike="noStrike" kern="1200">
        <a:ln>
          <a:noFill/>
        </a:ln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0" y="1"/>
            <a:ext cx="360" cy="360"/>
          </a:xfrm>
        </p:spPr>
        <p:txBody>
          <a:bodyPr wrap="square" lIns="89994" tIns="44997" rIns="89994" bIns="44997" anchor="t"/>
          <a:lstStyle/>
          <a:p>
            <a:pPr lvl="0"/>
            <a:endParaRPr lang="de-DE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>
          <a:xfrm>
            <a:off x="0" y="1"/>
            <a:ext cx="360" cy="360"/>
          </a:xfrm>
        </p:spPr>
        <p:txBody>
          <a:bodyPr wrap="square" lIns="89994" tIns="44997" rIns="89994" bIns="44997" anchor="t"/>
          <a:lstStyle/>
          <a:p>
            <a:pPr lvl="0" algn="l" hangingPunct="1"/>
            <a:fld id="{211DD313-4889-4633-975D-361000B1AB3F}" type="slidenum">
              <a:rPr lang="de-DE" sz="1800">
                <a:solidFill>
                  <a:srgbClr val="000000"/>
                </a:solidFill>
                <a:latin typeface="+mn-lt" pitchFamily="18"/>
                <a:ea typeface="+mn-ea" pitchFamily="2"/>
                <a:cs typeface="+mn-cs" pitchFamily="2"/>
              </a:rPr>
              <a:t>1</a:t>
            </a:fld>
            <a:endParaRPr lang="de-DE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B464F8A-BBC7-45B7-BE51-C7C295CB2CDF}" type="datetime1">
              <a:rPr lang="de-DE" smtClean="0"/>
              <a:pPr lvl="0"/>
              <a:t>25.08.2021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2C9C65-DF03-4D06-890F-6AD317B9D081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975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B464F8A-BBC7-45B7-BE51-C7C295CB2CDF}" type="datetime1">
              <a:rPr lang="de-DE" smtClean="0"/>
              <a:pPr lvl="0"/>
              <a:t>25.08.2021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D6A0CF9-F93D-4343-9399-2C19A168F31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4240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2317750"/>
            <a:ext cx="1543050" cy="65373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2317750"/>
            <a:ext cx="4476750" cy="65373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B464F8A-BBC7-45B7-BE51-C7C295CB2CDF}" type="datetime1">
              <a:rPr lang="de-DE" smtClean="0"/>
              <a:pPr lvl="0"/>
              <a:t>25.08.2021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0904B41-B858-4EB8-8F75-1791612C7E3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139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B464F8A-BBC7-45B7-BE51-C7C295CB2CDF}" type="datetime1">
              <a:rPr lang="de-DE" smtClean="0"/>
              <a:pPr lvl="0"/>
              <a:t>25.08.2021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A9977B5-51CD-4450-AB9A-0589D1E9F00F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5315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B464F8A-BBC7-45B7-BE51-C7C295CB2CDF}" type="datetime1">
              <a:rPr lang="de-DE" smtClean="0"/>
              <a:pPr lvl="0"/>
              <a:t>25.08.2021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B24E318-66E4-4314-B813-1695786795C9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038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775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31775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B464F8A-BBC7-45B7-BE51-C7C295CB2CDF}" type="datetime1">
              <a:rPr lang="de-DE" smtClean="0"/>
              <a:pPr lvl="0"/>
              <a:t>25.08.2021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A254B8F-C1CA-4817-980A-21D6187193C3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6683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B464F8A-BBC7-45B7-BE51-C7C295CB2CDF}" type="datetime1">
              <a:rPr lang="de-DE" smtClean="0"/>
              <a:pPr lvl="0"/>
              <a:t>25.08.2021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94EFEF5-4031-4DFE-B9AF-A37B916499F3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396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B464F8A-BBC7-45B7-BE51-C7C295CB2CDF}" type="datetime1">
              <a:rPr lang="de-DE" smtClean="0"/>
              <a:pPr lvl="0"/>
              <a:t>25.08.2021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B37055E-A3C6-4B89-A68A-6B38678D520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9624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B464F8A-BBC7-45B7-BE51-C7C295CB2CDF}" type="datetime1">
              <a:rPr lang="de-DE" smtClean="0"/>
              <a:pPr lvl="0"/>
              <a:t>25.08.2021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8C6C1AF-BCFA-4534-9766-069A5678B96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687954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B464F8A-BBC7-45B7-BE51-C7C295CB2CDF}" type="datetime1">
              <a:rPr lang="de-DE" smtClean="0"/>
              <a:pPr lvl="0"/>
              <a:t>25.08.2021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FFA30B8-39B6-4213-AA24-DD6BFBCAFBEC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8118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B464F8A-BBC7-45B7-BE51-C7C295CB2CDF}" type="datetime1">
              <a:rPr lang="de-DE" smtClean="0"/>
              <a:pPr lvl="0"/>
              <a:t>25.08.2021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5C1E8B0-4481-4A2B-A07A-F58B79E43B8A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798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514439" y="3077279"/>
            <a:ext cx="5829120" cy="21229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de-DE"/>
              <a:t>Click to edit the title text formatMastertitelformat bearbeiten</a:t>
            </a:r>
          </a:p>
        </p:txBody>
      </p:sp>
      <p:sp>
        <p:nvSpPr>
          <p:cNvPr id="3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343080" y="9181440"/>
            <a:ext cx="1599840" cy="5270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5B464F8A-BBC7-45B7-BE51-C7C295CB2CDF}" type="datetime1">
              <a:rPr lang="de-DE"/>
              <a:pPr lvl="0"/>
              <a:t>25.08.2021</a:t>
            </a:fld>
            <a:endParaRPr lang="de-DE"/>
          </a:p>
        </p:txBody>
      </p:sp>
      <p:sp>
        <p:nvSpPr>
          <p:cNvPr id="4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2343240" y="9181440"/>
            <a:ext cx="2171520" cy="5270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de-DE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4915080" y="9181440"/>
            <a:ext cx="1599840" cy="5270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556488B-A8B2-4357-B3FE-C26E9E057788}" type="slidenum">
              <a:t>‹Nr.›</a:t>
            </a:fld>
            <a:endParaRPr lang="de-DE"/>
          </a:p>
        </p:txBody>
      </p:sp>
      <p:sp>
        <p:nvSpPr>
          <p:cNvPr id="6" name="Textplatzhalter 5"/>
          <p:cNvSpPr txBox="1">
            <a:spLocks noGrp="1"/>
          </p:cNvSpPr>
          <p:nvPr>
            <p:ph type="body" idx="1"/>
          </p:nvPr>
        </p:nvSpPr>
        <p:spPr>
          <a:xfrm>
            <a:off x="342720" y="2317680"/>
            <a:ext cx="6171840" cy="6537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de-DE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de-DE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tierarztpraxis-bobbau.de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6857640" cy="24274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feld 5"/>
          <p:cNvSpPr/>
          <p:nvPr/>
        </p:nvSpPr>
        <p:spPr>
          <a:xfrm rot="5400000">
            <a:off x="-990720" y="10649160"/>
            <a:ext cx="1785960" cy="333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Tel. 03494/32600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bewerbung.tierarzt.T@gmail.com</a:t>
            </a:r>
          </a:p>
        </p:txBody>
      </p:sp>
      <p:pic>
        <p:nvPicPr>
          <p:cNvPr id="4" name="Bild 18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470058" y="6321152"/>
            <a:ext cx="821160" cy="821160"/>
          </a:xfrm>
          <a:prstGeom prst="rect">
            <a:avLst/>
          </a:prstGeom>
          <a:noFill/>
          <a:ln w="38160">
            <a:solidFill>
              <a:srgbClr val="000000"/>
            </a:solidFill>
            <a:prstDash val="solid"/>
            <a:miter/>
          </a:ln>
        </p:spPr>
      </p:pic>
      <p:sp>
        <p:nvSpPr>
          <p:cNvPr id="5" name="Textfeld 19"/>
          <p:cNvSpPr/>
          <p:nvPr/>
        </p:nvSpPr>
        <p:spPr>
          <a:xfrm>
            <a:off x="69120" y="3037433"/>
            <a:ext cx="6616080" cy="338376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15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Berlin Sans FB Demi" panose="020E0802020502020306" pitchFamily="34" charset="0"/>
                <a:ea typeface="Microsoft YaHei" pitchFamily="2"/>
                <a:cs typeface="Mangal" pitchFamily="2"/>
              </a:rPr>
              <a:t>Du möchtest gern eine Ausbildung zur/m Tiermedizinischen Fachangestellten absolvieren oder Du hast eine Ausbildung zur/m Tiermedizinischen Fachangestellten bereits erfolgreich abgeschlossen und möchtest nun Dein Wissen und Können in der Praxis anwenden? 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de-DE" sz="1500" b="1" dirty="0">
              <a:solidFill>
                <a:srgbClr val="000000"/>
              </a:solidFill>
              <a:latin typeface="Berlin Sans FB Demi" panose="020E0802020502020306" pitchFamily="34" charset="0"/>
              <a:ea typeface="Microsoft YaHei" pitchFamily="2"/>
              <a:cs typeface="Mangal" pitchFamily="2"/>
            </a:endParaRP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15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Berlin Sans FB Demi" panose="020E0802020502020306" pitchFamily="34" charset="0"/>
                <a:ea typeface="Microsoft YaHei" pitchFamily="2"/>
                <a:cs typeface="Mangal" pitchFamily="2"/>
              </a:rPr>
              <a:t>Du bist </a:t>
            </a:r>
            <a:r>
              <a:rPr lang="de-DE" sz="1500" b="1" dirty="0">
                <a:solidFill>
                  <a:srgbClr val="000000"/>
                </a:solidFill>
                <a:latin typeface="Berlin Sans FB Demi" panose="020E0802020502020306" pitchFamily="34" charset="0"/>
                <a:ea typeface="Microsoft YaHei" pitchFamily="2"/>
                <a:cs typeface="Mangal" pitchFamily="2"/>
              </a:rPr>
              <a:t>motiviert</a:t>
            </a:r>
            <a:r>
              <a:rPr lang="de-DE" sz="15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Berlin Sans FB Demi" panose="020E0802020502020306" pitchFamily="34" charset="0"/>
                <a:ea typeface="Microsoft YaHei" pitchFamily="2"/>
                <a:cs typeface="Mangal" pitchFamily="2"/>
              </a:rPr>
              <a:t>, zuverlässig, wissbegierig, tierlieb sowie einfühlsam gegenüber unseren Patienten und ihren </a:t>
            </a:r>
            <a:r>
              <a:rPr lang="de-DE" sz="1500" b="1" dirty="0">
                <a:solidFill>
                  <a:srgbClr val="000000"/>
                </a:solidFill>
                <a:latin typeface="Berlin Sans FB Demi" panose="020E0802020502020306" pitchFamily="34" charset="0"/>
                <a:ea typeface="Microsoft YaHei" pitchFamily="2"/>
                <a:cs typeface="Mangal" pitchFamily="2"/>
              </a:rPr>
              <a:t>Besitzern? </a:t>
            </a:r>
            <a:r>
              <a:rPr lang="de-DE" sz="15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Berlin Sans FB Demi" panose="020E0802020502020306" pitchFamily="34" charset="0"/>
                <a:ea typeface="Microsoft YaHei" pitchFamily="2"/>
                <a:cs typeface="Mangal" pitchFamily="2"/>
              </a:rPr>
              <a:t>Dann würden wir dich sehr gern in unserem Team begrüßen.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de-DE" sz="1500" b="0" i="0" u="none" strike="noStrike" kern="1200" spc="0" dirty="0">
              <a:ln>
                <a:noFill/>
              </a:ln>
              <a:solidFill>
                <a:srgbClr val="000000"/>
              </a:solidFill>
              <a:latin typeface="Berlin Sans FB Demi" panose="020E0802020502020306" pitchFamily="34" charset="0"/>
              <a:ea typeface="Microsoft YaHei" pitchFamily="2"/>
              <a:cs typeface="Mangal" pitchFamily="2"/>
            </a:endParaRP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15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Berlin Sans FB Demi" panose="020E0802020502020306" pitchFamily="34" charset="0"/>
                <a:ea typeface="Microsoft YaHei" pitchFamily="2"/>
                <a:cs typeface="Mangal" pitchFamily="2"/>
              </a:rPr>
              <a:t>Unsere Praxis ist mit moderner Technik und  Räumlichkeiten ausgestattet. Sie ist ca. 30 Auto- bzw. Bahnminuten von Leipzig entfernt. Wir bieten geregelte Arbeitszeiten (Vollzeit/Teilzeit), faire Bezahlung sowie ein gutes Arbeitsklima in einem kollegialen Team.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de-DE" sz="15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de-DE" sz="15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grpSp>
        <p:nvGrpSpPr>
          <p:cNvPr id="6" name="Gruppierung 24"/>
          <p:cNvGrpSpPr/>
          <p:nvPr/>
        </p:nvGrpSpPr>
        <p:grpSpPr>
          <a:xfrm flipH="1">
            <a:off x="-4707904" y="5839023"/>
            <a:ext cx="2246836" cy="792089"/>
            <a:chOff x="172080" y="3902400"/>
            <a:chExt cx="2181600" cy="3128759"/>
          </a:xfrm>
        </p:grpSpPr>
        <p:pic>
          <p:nvPicPr>
            <p:cNvPr id="7" name="Bild 21"/>
            <p:cNvPicPr>
              <a:picLocks noChangeAspect="1"/>
            </p:cNvPicPr>
            <p:nvPr/>
          </p:nvPicPr>
          <p:blipFill>
            <a:blip r:embed="rId5">
              <a:lum/>
              <a:alphaModFix/>
            </a:blip>
            <a:srcRect/>
            <a:stretch>
              <a:fillRect/>
            </a:stretch>
          </p:blipFill>
          <p:spPr>
            <a:xfrm>
              <a:off x="172080" y="3902400"/>
              <a:ext cx="2181600" cy="312875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Oval 22"/>
            <p:cNvSpPr/>
            <p:nvPr/>
          </p:nvSpPr>
          <p:spPr>
            <a:xfrm>
              <a:off x="1104840" y="4138560"/>
              <a:ext cx="72000" cy="950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C0504D"/>
            </a:solidFill>
            <a:ln w="9360">
              <a:solidFill>
                <a:srgbClr val="FFFFFF"/>
              </a:solidFill>
              <a:prstDash val="solid"/>
            </a:ln>
          </p:spPr>
          <p:txBody>
            <a:bodyPr vert="horz" wrap="squar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9" name="Textfeld 23"/>
            <p:cNvSpPr/>
            <p:nvPr/>
          </p:nvSpPr>
          <p:spPr>
            <a:xfrm>
              <a:off x="1122840" y="3965760"/>
              <a:ext cx="690119" cy="28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5000" rIns="90000" bIns="45000" anchor="t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300"/>
              </a:pPr>
              <a:r>
                <a:rPr lang="de-DE" sz="1300" b="0" i="0" u="none" strike="noStrike" kern="1200" spc="0">
                  <a:ln>
                    <a:noFill/>
                  </a:ln>
                  <a:solidFill>
                    <a:srgbClr val="C0504D"/>
                  </a:solidFill>
                  <a:latin typeface="Arial" pitchFamily="18"/>
                  <a:ea typeface="Microsoft YaHei" pitchFamily="2"/>
                  <a:cs typeface="Mangal" pitchFamily="2"/>
                </a:rPr>
                <a:t>Praxis</a:t>
              </a:r>
            </a:p>
          </p:txBody>
        </p:sp>
      </p:grpSp>
      <p:sp>
        <p:nvSpPr>
          <p:cNvPr id="10" name="Textfeld 20"/>
          <p:cNvSpPr/>
          <p:nvPr/>
        </p:nvSpPr>
        <p:spPr>
          <a:xfrm flipH="1">
            <a:off x="6857640" y="4233600"/>
            <a:ext cx="459792" cy="65449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de-DE" sz="12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de-DE" sz="1200" b="1" i="0" u="sng" strike="noStrike" kern="1200" spc="0" dirty="0">
              <a:ln>
                <a:noFill/>
              </a:ln>
              <a:solidFill>
                <a:srgbClr val="000000"/>
              </a:solidFill>
              <a:uFillTx/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de-DE" sz="12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Textfeld 27"/>
          <p:cNvSpPr/>
          <p:nvPr/>
        </p:nvSpPr>
        <p:spPr>
          <a:xfrm>
            <a:off x="260280" y="7752266"/>
            <a:ext cx="6193056" cy="18232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140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Dubai Light" panose="020B0303030403030204" pitchFamily="34" charset="-78"/>
                <a:ea typeface="Batang" panose="020B0503020000020004" pitchFamily="18" charset="-127"/>
                <a:cs typeface="Dubai Light" panose="020B0303030403030204" pitchFamily="34" charset="-78"/>
              </a:rPr>
              <a:t>Wenn du der Meinung bist, dies wäre die richtige Herausforderung für dich, dann sende deine Bewerbung per Mail oder melde dich direkt!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1600" b="1" i="0" u="sng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Wir freuen uns auf dich! </a:t>
            </a:r>
            <a:r>
              <a:rPr lang="de-DE" sz="1600" b="1" i="0" u="sng" strike="noStrike" kern="1200" spc="0" dirty="0">
                <a:ln>
                  <a:noFill/>
                </a:ln>
                <a:solidFill>
                  <a:srgbClr val="000000"/>
                </a:solidFill>
                <a:latin typeface="Wingdings" pitchFamily="18"/>
                <a:ea typeface="Microsoft YaHei" pitchFamily="2"/>
                <a:cs typeface="Mangal" pitchFamily="2"/>
              </a:rPr>
              <a:t>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1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Tel.: 03494/32600    Email:  bewerbung.tierarzt.T@gmail.com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1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  <a:hlinkClick r:id="rId6"/>
              </a:rPr>
              <a:t>www.tierarztpraxis-bobbau.de</a:t>
            </a:r>
            <a:endParaRPr lang="de-DE" sz="14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de-DE" sz="14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15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Kleintierpraxis Dr. Andreas Täuber, Schenkstraße 7, 06766 Bitterfeld-Wolfen</a:t>
            </a:r>
          </a:p>
        </p:txBody>
      </p:sp>
      <p:sp>
        <p:nvSpPr>
          <p:cNvPr id="12" name="Textfeld 29"/>
          <p:cNvSpPr/>
          <p:nvPr/>
        </p:nvSpPr>
        <p:spPr>
          <a:xfrm rot="5400000">
            <a:off x="-465840" y="10649160"/>
            <a:ext cx="1785960" cy="333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Tel. 03494/32600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bewerbung.tierarzt.T@gmail.com</a:t>
            </a:r>
          </a:p>
        </p:txBody>
      </p:sp>
      <p:sp>
        <p:nvSpPr>
          <p:cNvPr id="13" name="Textfeld 30"/>
          <p:cNvSpPr/>
          <p:nvPr/>
        </p:nvSpPr>
        <p:spPr>
          <a:xfrm rot="5400000">
            <a:off x="59040" y="10649160"/>
            <a:ext cx="1785960" cy="333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Tel. 03494/32600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bewerbung.tierarzt.T@gmail.com</a:t>
            </a:r>
          </a:p>
        </p:txBody>
      </p:sp>
      <p:sp>
        <p:nvSpPr>
          <p:cNvPr id="14" name="Textfeld 31"/>
          <p:cNvSpPr/>
          <p:nvPr/>
        </p:nvSpPr>
        <p:spPr>
          <a:xfrm rot="5400000">
            <a:off x="583920" y="10649160"/>
            <a:ext cx="1785960" cy="333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Tel. 03494/32600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bewerbung.tierarzt.T@gmail.com</a:t>
            </a:r>
          </a:p>
        </p:txBody>
      </p:sp>
      <p:sp>
        <p:nvSpPr>
          <p:cNvPr id="15" name="Textfeld 32"/>
          <p:cNvSpPr/>
          <p:nvPr/>
        </p:nvSpPr>
        <p:spPr>
          <a:xfrm rot="5400000">
            <a:off x="1108799" y="10649160"/>
            <a:ext cx="1785960" cy="333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Tel. 03494/32600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bewerbung.tierarzt.T@gmail.com</a:t>
            </a:r>
          </a:p>
        </p:txBody>
      </p:sp>
      <p:sp>
        <p:nvSpPr>
          <p:cNvPr id="16" name="Textfeld 33"/>
          <p:cNvSpPr/>
          <p:nvPr/>
        </p:nvSpPr>
        <p:spPr>
          <a:xfrm rot="5400000">
            <a:off x="1633680" y="10649160"/>
            <a:ext cx="1785960" cy="333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Tel. 03494/32600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bewerbung.tierarzt.T@gmail.com</a:t>
            </a:r>
          </a:p>
        </p:txBody>
      </p:sp>
      <p:sp>
        <p:nvSpPr>
          <p:cNvPr id="17" name="Textfeld 34"/>
          <p:cNvSpPr/>
          <p:nvPr/>
        </p:nvSpPr>
        <p:spPr>
          <a:xfrm rot="5400000">
            <a:off x="2158560" y="10649160"/>
            <a:ext cx="1785960" cy="333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Tel. 03494/32600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bewerbung.tierarzt.T@gmail.com</a:t>
            </a:r>
          </a:p>
        </p:txBody>
      </p:sp>
      <p:sp>
        <p:nvSpPr>
          <p:cNvPr id="18" name="Textfeld 35"/>
          <p:cNvSpPr/>
          <p:nvPr/>
        </p:nvSpPr>
        <p:spPr>
          <a:xfrm rot="5400000">
            <a:off x="2683440" y="10649160"/>
            <a:ext cx="1785960" cy="333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Tel. 03494/32600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bewerbung.tierarzt.T@gmail.com</a:t>
            </a:r>
          </a:p>
        </p:txBody>
      </p:sp>
      <p:sp>
        <p:nvSpPr>
          <p:cNvPr id="19" name="Textfeld 36"/>
          <p:cNvSpPr/>
          <p:nvPr/>
        </p:nvSpPr>
        <p:spPr>
          <a:xfrm rot="5400000">
            <a:off x="3208320" y="10649160"/>
            <a:ext cx="1785960" cy="333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Tel. 03494/32600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bewerbung.tierarzt.T@gmail.com</a:t>
            </a:r>
          </a:p>
        </p:txBody>
      </p:sp>
      <p:sp>
        <p:nvSpPr>
          <p:cNvPr id="20" name="Textfeld 37"/>
          <p:cNvSpPr/>
          <p:nvPr/>
        </p:nvSpPr>
        <p:spPr>
          <a:xfrm rot="5400000">
            <a:off x="3733200" y="10649160"/>
            <a:ext cx="1785960" cy="333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Tel. 03494/32600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bewerbung.tierarzt.T@gmail.com</a:t>
            </a:r>
          </a:p>
        </p:txBody>
      </p:sp>
      <p:sp>
        <p:nvSpPr>
          <p:cNvPr id="21" name="Textfeld 38"/>
          <p:cNvSpPr/>
          <p:nvPr/>
        </p:nvSpPr>
        <p:spPr>
          <a:xfrm rot="5400000">
            <a:off x="4258080" y="10649160"/>
            <a:ext cx="1785960" cy="333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Tel. 03494/32600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bewerbung.tierarzt.T@gmail.com</a:t>
            </a:r>
          </a:p>
        </p:txBody>
      </p:sp>
      <p:sp>
        <p:nvSpPr>
          <p:cNvPr id="22" name="Textfeld 39"/>
          <p:cNvSpPr/>
          <p:nvPr/>
        </p:nvSpPr>
        <p:spPr>
          <a:xfrm rot="5400000">
            <a:off x="4782960" y="10649160"/>
            <a:ext cx="1785960" cy="333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Tel. 03494/32600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bewerbung.tierarzt.T@gmail.com</a:t>
            </a:r>
          </a:p>
        </p:txBody>
      </p:sp>
      <p:sp>
        <p:nvSpPr>
          <p:cNvPr id="23" name="Textfeld 40"/>
          <p:cNvSpPr/>
          <p:nvPr/>
        </p:nvSpPr>
        <p:spPr>
          <a:xfrm rot="5400000">
            <a:off x="5307840" y="10649160"/>
            <a:ext cx="1785960" cy="333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Tel. 03494/32600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bewerbung.tierarzt.T@gmail.com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</Words>
  <Application>Microsoft Office PowerPoint</Application>
  <PresentationFormat>A4-Papier (210 x 297 mm)</PresentationFormat>
  <Paragraphs>40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Berlin Sans FB Demi</vt:lpstr>
      <vt:lpstr>Calibri</vt:lpstr>
      <vt:lpstr>Dubai Light</vt:lpstr>
      <vt:lpstr>StarSymbol</vt:lpstr>
      <vt:lpstr>Times New Roman</vt:lpstr>
      <vt:lpstr>Wingdings</vt:lpstr>
      <vt:lpstr>Default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Praxis 3</dc:creator>
  <cp:lastModifiedBy>Andreas Täuber</cp:lastModifiedBy>
  <cp:revision>5</cp:revision>
  <cp:lastPrinted>2021-08-25T13:59:55Z</cp:lastPrinted>
  <dcterms:modified xsi:type="dcterms:W3CDTF">2021-08-25T16:20:10Z</dcterms:modified>
</cp:coreProperties>
</file>